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5"/>
  </p:notesMasterIdLst>
  <p:sldIdLst>
    <p:sldId id="364" r:id="rId2"/>
    <p:sldId id="365" r:id="rId3"/>
    <p:sldId id="366" r:id="rId4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853"/>
    <a:srgbClr val="A8246E"/>
    <a:srgbClr val="009900"/>
    <a:srgbClr val="006600"/>
    <a:srgbClr val="008000"/>
    <a:srgbClr val="5DFFA6"/>
    <a:srgbClr val="B2C7E0"/>
    <a:srgbClr val="DBE7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404" autoAdjust="0"/>
  </p:normalViewPr>
  <p:slideViewPr>
    <p:cSldViewPr>
      <p:cViewPr varScale="1">
        <p:scale>
          <a:sx n="150" d="100"/>
          <a:sy n="150" d="100"/>
        </p:scale>
        <p:origin x="840" y="108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t>25.08.2021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t>25.08.2021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t>25.08.2021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t>25.08.2021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t>25.08.2021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t>25.08.2021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t>25.08.2021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t>25.08.2021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t>25.08.2021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t>25.08.2021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t>25.08.2021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t>25.08.2021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t>25.08.2021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5" Type="http://schemas.openxmlformats.org/officeDocument/2006/relationships/image" Target="../media/image1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3.jpeg"/><Relationship Id="rId7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4.jpeg"/><Relationship Id="rId9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11510"/>
            <a:ext cx="8075240" cy="1414552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>
                <a:solidFill>
                  <a:srgbClr val="FF0000"/>
                </a:solidFill>
              </a:rPr>
              <a:t>Распространение буклетов к празднованию Года родных языков </a:t>
            </a:r>
            <a:r>
              <a:rPr lang="ru-RU" sz="2200" dirty="0"/>
              <a:t/>
            </a:r>
            <a:br>
              <a:rPr lang="ru-RU" sz="2200" dirty="0"/>
            </a:b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431618" y="1563638"/>
            <a:ext cx="2088232" cy="2232247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endParaRPr lang="ru-RU" sz="1600" dirty="0">
              <a:solidFill>
                <a:srgbClr val="00B85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1400" dirty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По плану мероприятий к  празднованию Года родных языков были изготовлены буклеты и распространены среди проживающих города Нурлат.</a:t>
            </a:r>
          </a:p>
          <a:p>
            <a:pPr marL="0" indent="0" algn="ctr">
              <a:buNone/>
            </a:pPr>
            <a:r>
              <a:rPr lang="ru-RU" sz="1400" dirty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Ученики 8 В класса под руководством </a:t>
            </a:r>
            <a:r>
              <a:rPr lang="ru-RU" sz="1400" dirty="0" err="1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Даутовой</a:t>
            </a:r>
            <a:r>
              <a:rPr lang="ru-RU" sz="1400" dirty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 Л.Р. провели акцию. Всего за время проведения акции было распространено среди населения 100 буклетов на вышеназванную тему.</a:t>
            </a:r>
            <a:endParaRPr lang="ru-RU" sz="1400" dirty="0" smtClean="0">
              <a:solidFill>
                <a:srgbClr val="00B85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1400" dirty="0">
              <a:solidFill>
                <a:srgbClr val="00B85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tt-RU" sz="2000" dirty="0" smtClean="0"/>
              <a:t>   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1026" name="Picture 2" descr="C:\Users\Ильдира\Desktop\20210211_1143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78000" y="-11715750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льдира\Desktop\20210211_1143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17232" y="-6861298"/>
            <a:ext cx="4716000" cy="35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311" y="1581720"/>
            <a:ext cx="1068259" cy="15156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02"/>
          <a:stretch/>
        </p:blipFill>
        <p:spPr>
          <a:xfrm>
            <a:off x="4588318" y="3266569"/>
            <a:ext cx="1156711" cy="17723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337" y="1578744"/>
            <a:ext cx="947924" cy="15081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520" y="1578744"/>
            <a:ext cx="876867" cy="1518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385" y="3219822"/>
            <a:ext cx="1011370" cy="18271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61"/>
          <a:stretch/>
        </p:blipFill>
        <p:spPr>
          <a:xfrm>
            <a:off x="1996385" y="1563638"/>
            <a:ext cx="1011370" cy="15121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98" y="1548904"/>
            <a:ext cx="1153523" cy="15380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14" t="12228" r="28268" b="-37900"/>
          <a:stretch/>
        </p:blipFill>
        <p:spPr>
          <a:xfrm>
            <a:off x="756116" y="3219823"/>
            <a:ext cx="1154706" cy="25922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282" y="3214464"/>
            <a:ext cx="1220575" cy="17723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15316" y="3266569"/>
            <a:ext cx="1370397" cy="17804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3218072"/>
            <a:ext cx="1169468" cy="17651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0631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11510"/>
            <a:ext cx="8075240" cy="1080120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>
                <a:solidFill>
                  <a:srgbClr val="FF0000"/>
                </a:solidFill>
              </a:rPr>
              <a:t> Викторина «Наш язык, переживший века» </a:t>
            </a:r>
            <a:r>
              <a:rPr lang="ru-RU" sz="2200" dirty="0"/>
              <a:t/>
            </a:r>
            <a:br>
              <a:rPr lang="ru-RU" sz="2200" dirty="0"/>
            </a:b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431618" y="1563638"/>
            <a:ext cx="2220502" cy="2232247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ru-RU" dirty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детьми 7 - х классов (учитель родного языка и литературы </a:t>
            </a:r>
            <a:r>
              <a:rPr lang="ru-RU" dirty="0" err="1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Гиниятуллина</a:t>
            </a:r>
            <a:r>
              <a:rPr lang="ru-RU" dirty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Ф.Х.) проведена игра-викторина «Наш язык, переживший века». Вначале ребята посмотрели презентацию о многообразии языков в мире, затем ответили на вопросы викторины, участвовали в конкурсах на знание языка, отгадывали загадки, вспоминали народные пословицы и поговорки, читали стихи.</a:t>
            </a:r>
          </a:p>
          <a:p>
            <a:pPr marL="0" indent="0" algn="ctr">
              <a:buNone/>
            </a:pPr>
            <a:r>
              <a:rPr lang="ru-RU" dirty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ходе которой читателям библиотеки была представлена книжная выставка «Язык моих предков угаснуть не должен», библиотекарь  Усманова Ф.И. рассказала о том, что вся жизнь человека неразрывно связана с языком. В детстве мы с упоением слушаем народные сказки, песни, былины. Позже происходит знакомство с классической литературой, с творчеством таких замечательных мастеров слова, как А.С. Пушкин, Н.В Гоголь, И. С. Тургенев, Л.Н. Толстой., </a:t>
            </a:r>
            <a:r>
              <a:rPr lang="ru-RU" dirty="0" err="1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Г.Тукай</a:t>
            </a:r>
            <a:r>
              <a:rPr lang="ru-RU" dirty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М. </a:t>
            </a:r>
            <a:r>
              <a:rPr lang="ru-RU" dirty="0" err="1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Дңалиль</a:t>
            </a:r>
            <a:r>
              <a:rPr lang="ru-RU" dirty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т.д. Так же </a:t>
            </a:r>
            <a:r>
              <a:rPr lang="ru-RU" dirty="0" err="1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Фания</a:t>
            </a:r>
            <a:r>
              <a:rPr lang="ru-RU" dirty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Ибрагимовна</a:t>
            </a:r>
            <a:r>
              <a:rPr lang="ru-RU" dirty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рассказала о том, что в русском зыке есть самые длинные слова, которые занесены в книгу рекордов </a:t>
            </a:r>
            <a:r>
              <a:rPr lang="ru-RU" dirty="0" err="1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Гинеса</a:t>
            </a:r>
            <a:r>
              <a:rPr lang="ru-RU" dirty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None/>
            </a:pPr>
            <a:r>
              <a:rPr lang="ru-RU" dirty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 интересного ребята узнали о родном языке. Надо любить и беречь свой родной язык, говорить правильно и красиво!</a:t>
            </a:r>
            <a:endParaRPr lang="ru-RU" dirty="0">
              <a:solidFill>
                <a:srgbClr val="00B85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1400" dirty="0">
              <a:solidFill>
                <a:srgbClr val="00B85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tt-RU" sz="2000" dirty="0" smtClean="0"/>
              <a:t>   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1026" name="Picture 2" descr="C:\Users\Ильдира\Desktop\20210211_1143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78000" y="-11715750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льдира\Desktop\20210211_1143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17232" y="-6861298"/>
            <a:ext cx="4716000" cy="35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230" y="1170186"/>
            <a:ext cx="2697920" cy="35972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973" y="1203597"/>
            <a:ext cx="2391799" cy="35638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29077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99542"/>
            <a:ext cx="8075240" cy="1126520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астер-класс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  посвящен разучиванию народной 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массовой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игры «Золотые ворота».</a:t>
            </a:r>
            <a:r>
              <a:rPr lang="ru-RU" sz="2200" dirty="0"/>
              <a:t/>
            </a:r>
            <a:br>
              <a:rPr lang="ru-RU" sz="2200" dirty="0"/>
            </a:b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idx="1"/>
          </p:nvPr>
        </p:nvSpPr>
        <p:spPr>
          <a:xfrm>
            <a:off x="3431618" y="1563638"/>
            <a:ext cx="2220502" cy="223224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000" dirty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детьми </a:t>
            </a:r>
            <a:r>
              <a:rPr lang="ru-RU" sz="1000" dirty="0" smtClean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А класса (Классный руководитель  </a:t>
            </a:r>
            <a:r>
              <a:rPr lang="ru-RU" sz="1000" dirty="0" err="1" smtClean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Самаркина</a:t>
            </a:r>
            <a:r>
              <a:rPr lang="ru-RU" sz="1000" dirty="0" smtClean="0">
                <a:solidFill>
                  <a:srgbClr val="00B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С.А.) провела мастер-класс, который   </a:t>
            </a:r>
            <a:r>
              <a:rPr lang="ru-RU" sz="1000" dirty="0">
                <a:solidFill>
                  <a:srgbClr val="00B853"/>
                </a:solidFill>
                <a:latin typeface="Times New Roman" pitchFamily="18" charset="0"/>
                <a:cs typeface="Times New Roman" pitchFamily="18" charset="0"/>
              </a:rPr>
              <a:t>посвящен разучиванию народной массовой игры «Золотые ворота». Эти игра интересна, познавательна.  Каждый народ богат играми. Они имеют многотысячелетнюю историю и сохранились до наших времен, передавались из поколения в поколение, вбирая в себя лучшие национальные традиции. И мы не в праве их утерять.</a:t>
            </a:r>
            <a:r>
              <a:rPr lang="tt-RU" sz="1000" dirty="0" smtClean="0"/>
              <a:t>   </a:t>
            </a:r>
            <a:endParaRPr lang="ru-RU" sz="1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48665"/>
            <a:ext cx="807524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rgbClr val="00B8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1»</a:t>
            </a:r>
            <a:endParaRPr lang="ru-RU" sz="2000" dirty="0">
              <a:solidFill>
                <a:srgbClr val="00B8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68" y="0"/>
            <a:ext cx="2067638" cy="877551"/>
          </a:xfrm>
          <a:prstGeom prst="rect">
            <a:avLst/>
          </a:prstGeom>
        </p:spPr>
      </p:pic>
      <p:pic>
        <p:nvPicPr>
          <p:cNvPr id="1026" name="Picture 2" descr="C:\Users\Ильдира\Desktop\20210211_1143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78000" y="-11715750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льдира\Desktop\20210211_1143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17232" y="-6861298"/>
            <a:ext cx="4716000" cy="35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95" y="1530685"/>
            <a:ext cx="1409975" cy="18799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001" y="3651870"/>
            <a:ext cx="971225" cy="12949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65" y="3266560"/>
            <a:ext cx="1407705" cy="17839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480596"/>
            <a:ext cx="2653258" cy="35376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286" y="1510989"/>
            <a:ext cx="1301907" cy="1735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285" y="3246864"/>
            <a:ext cx="1309939" cy="18036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97060389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3735</TotalTime>
  <Words>337</Words>
  <Application>Microsoft Office PowerPoint</Application>
  <PresentationFormat>Экран (16:9)</PresentationFormat>
  <Paragraphs>20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Times New Roman</vt:lpstr>
      <vt:lpstr>2_Тема Office</vt:lpstr>
      <vt:lpstr> Распространение буклетов к празднованию Года родных языков  </vt:lpstr>
      <vt:lpstr>  Викторина «Наш язык, переживший века»  </vt:lpstr>
      <vt:lpstr>Мастер-класс, который   посвящен разучиванию народной массовой игры «Золотые ворота».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006</cp:lastModifiedBy>
  <cp:revision>447</cp:revision>
  <cp:lastPrinted>2021-02-01T07:48:05Z</cp:lastPrinted>
  <dcterms:created xsi:type="dcterms:W3CDTF">2015-10-13T08:15:21Z</dcterms:created>
  <dcterms:modified xsi:type="dcterms:W3CDTF">2021-08-25T07:04:15Z</dcterms:modified>
</cp:coreProperties>
</file>